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85" r:id="rId19"/>
    <p:sldId id="277" r:id="rId20"/>
    <p:sldId id="278" r:id="rId21"/>
    <p:sldId id="279" r:id="rId22"/>
    <p:sldId id="275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13.06.2024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62678/documents/74c6a49b-0ad3-4da1-958c-d8f6ce96226c/expo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372" y="641599"/>
            <a:ext cx="9602121" cy="62164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-164796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https://uslugi.egov66.ru/forest-api/api/requests/2334177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508505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62869" y="1620335"/>
            <a:ext cx="3029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7879899" y="2786879"/>
            <a:ext cx="3351179" cy="70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Диаграмма классов не приведена</a:t>
            </a: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 потому что она приведена на 15 слайде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прикреплено в приложении №4. В ответе возвращается такая же структура, что и при чтении заявления.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962550" y="2853229"/>
            <a:ext cx="3351179" cy="70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Диаграмма классов не приведена</a:t>
            </a: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 потому что она приведена на 15 слайде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Формирование документа из шаблона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af-ZA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https://uslugi.egov66.ru/forest-api/api/requests/2362678/documents/74c6a49b-0ad3-4da1-958c-d8f6ce96226c/export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184" y="1595408"/>
            <a:ext cx="639859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Проверяется существует ли шаблон к выбранному документу.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Создаётся объектная модель документа в виде объекта класса </a:t>
            </a:r>
            <a:r>
              <a:rPr lang="af-ZA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XWPFDocument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Выполняется поиск маркированных блоков для вставки значений из объекта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Копирование сгенерированного файла в ответное сообщение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002250" y="2853229"/>
            <a:ext cx="3351179" cy="706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Диаграмма классов не приведена</a:t>
            </a: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 потому что она приведена на 16 слайде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5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тип 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при презентации рассматриваться 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875" y="924529"/>
            <a:ext cx="8949465" cy="57561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8" y="912576"/>
            <a:ext cx="71990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Запросы обрабатываемые системой:</a:t>
            </a:r>
            <a:r>
              <a:rPr lang="en-US" b="1" dirty="0"/>
              <a:t> </a:t>
            </a:r>
            <a:r>
              <a:rPr lang="ru-RU" b="1" dirty="0"/>
              <a:t>387</a:t>
            </a:r>
            <a:r>
              <a:rPr lang="en-US" b="1" dirty="0"/>
              <a:t> (</a:t>
            </a:r>
            <a:r>
              <a:rPr lang="ru-RU" b="1" dirty="0"/>
              <a:t>реализовано командой)</a:t>
            </a:r>
            <a:endParaRPr lang="ru-RU" dirty="0"/>
          </a:p>
          <a:p>
            <a:r>
              <a:rPr lang="ru-RU" dirty="0"/>
              <a:t>Запросов описано в работе: 33</a:t>
            </a:r>
          </a:p>
          <a:p>
            <a:r>
              <a:rPr lang="ru-RU" dirty="0"/>
              <a:t>Из которых:</a:t>
            </a:r>
            <a:endParaRPr lang="en-US" dirty="0"/>
          </a:p>
          <a:p>
            <a:r>
              <a:rPr lang="ru-RU" dirty="0"/>
              <a:t>для работы с услугами -</a:t>
            </a:r>
            <a:r>
              <a:rPr lang="en-US" dirty="0"/>
              <a:t> </a:t>
            </a:r>
            <a:r>
              <a:rPr lang="ru-RU" dirty="0"/>
              <a:t>2</a:t>
            </a:r>
          </a:p>
          <a:p>
            <a:r>
              <a:rPr lang="ru-RU" dirty="0"/>
              <a:t>для работы с заявлением, файлами заявления - 22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для работы с </a:t>
            </a:r>
            <a:r>
              <a:rPr lang="ru-RU" dirty="0" err="1"/>
              <a:t>геосервером</a:t>
            </a:r>
            <a:r>
              <a:rPr lang="ru-RU" dirty="0"/>
              <a:t> - 3</a:t>
            </a:r>
          </a:p>
          <a:p>
            <a:r>
              <a:rPr lang="ru-RU" dirty="0"/>
              <a:t>для межведомственных запросов -</a:t>
            </a:r>
            <a:r>
              <a:rPr lang="en-US" dirty="0"/>
              <a:t> </a:t>
            </a:r>
            <a:r>
              <a:rPr lang="ru-RU" dirty="0"/>
              <a:t>3</a:t>
            </a:r>
          </a:p>
          <a:p>
            <a:r>
              <a:rPr lang="ru-RU" dirty="0"/>
              <a:t>для взаимодействия с СЭД - 3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1" y="727910"/>
            <a:ext cx="11974637" cy="54853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960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301124" y="672279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515271" y="1882350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920" y="646299"/>
            <a:ext cx="8316924" cy="6211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60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1022</Words>
  <Application>Microsoft Office PowerPoint</Application>
  <PresentationFormat>Широкоэкранный</PresentationFormat>
  <Paragraphs>149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 Александрович</cp:lastModifiedBy>
  <cp:revision>192</cp:revision>
  <dcterms:created xsi:type="dcterms:W3CDTF">2021-01-25T10:59:14Z</dcterms:created>
  <dcterms:modified xsi:type="dcterms:W3CDTF">2024-06-13T09:12:02Z</dcterms:modified>
</cp:coreProperties>
</file>